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eg" ContentType="image/jpeg"/>
  <Override PartName="/docProps/app.xml" ContentType="application/vnd.openxmlformats-officedocument.extended-properti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officeDocument/2006/relationships/extended-properties" Target="docProps/app.xml" /><Relationship Id="rId4" Type="http://schemas.openxmlformats.org/package/2006/relationships/metadata/thumbnail" Target="docProps/thumbnail.jpeg" /></Relationships>
</file>

<file path=ppt/presentation.xml><?xml version="1.0" encoding="utf-8"?>
<!--Generated by Aspose.Slides for .NET 19.11-->
<p:presentation xmlns:r="http://schemas.openxmlformats.org/officeDocument/2006/relationships" xmlns:a="http://schemas.openxmlformats.org/drawingml/2006/main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/>
</p:presentationPr>
</file>

<file path=ppt/tableStyles.xml><?xml version="1.0" encoding="utf-8"?>
<a:tblStyleLst xmlns:r="http://schemas.openxmlformats.org/officeDocument/2006/relationships"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6000"/>
    <p:restoredTop sz="0"/>
  </p:normalViewPr>
  <p:slideViewPr>
    <p:cSldViewPr>
      <p:cViewPr>
        <p:scale>
          <a:sx n="73" d="100"/>
          <a:sy n="73" d="100"/>
        </p:scale>
        <p:origin x="0" y="0"/>
      </p:cViewPr>
    </p:cSldViewPr>
  </p:slideViewPr>
  <p:notesViewPr>
    <p:cSldViewPr>
      <p:cViewPr>
        <p:scale>
          <a:sx n="1" d="100"/>
          <a:sy n="1" d="100"/>
        </p:scale>
        <p:origin x="0" y="0"/>
      </p:cViewPr>
    </p:cSldViewPr>
  </p:notesViewPr>
</p:viewPr>
</file>

<file path=ppt/_rels/presentation.xml.rels>&#65279;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 /><Relationship Id="rId2" Type="http://schemas.openxmlformats.org/officeDocument/2006/relationships/slide" Target="slides/slide1.xml" /><Relationship Id="rId3" Type="http://schemas.openxmlformats.org/officeDocument/2006/relationships/tags" Target="tags/tag1.xml" /><Relationship Id="rId4" Type="http://schemas.openxmlformats.org/officeDocument/2006/relationships/presProps" Target="presProps.xml" /><Relationship Id="rId5" Type="http://schemas.openxmlformats.org/officeDocument/2006/relationships/viewProps" Target="viewProps.xml" /><Relationship Id="rId6" Type="http://schemas.openxmlformats.org/officeDocument/2006/relationships/theme" Target="theme/theme1.xml" /><Relationship Id="rId7" Type="http://schemas.openxmlformats.org/officeDocument/2006/relationships/tableStyles" Target="tableStyles.xml" /></Relationships>
</file>

<file path=ppt/slideLayouts/_rels/slideLayout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C092186F-5446-4A91-8F8E-A106D527158B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Masters/_rels/slideMaster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theme" Target="../theme/theme1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slide1.xml><?xml version="1.0" encoding="utf-8"?>
<p:sld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" name="TextBox"/>
          <p:cNvSpPr txBox="1">
            <a:spLocks noGrp="1" noSelect="1" noRot="1" noMove="1"/>
          </p:cNvSpPr>
          <p:nvPr/>
        </p:nvSpPr>
        <p:spPr>
          <a:xfrm>
            <a:off x="1366520" y="2644140"/>
            <a:ext cx="6411372" cy="1569660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>
            <a:lvl1pPr algn="l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defRPr lang="en-US" sz="3200" b="1" noProof="1" dirty="0">
                <a:solidFill>
                  <a:prstClr val="red">
                    <a:lumOff val="30000"/>
                    <a:alpha val="40000"/>
                  </a:prstClr>
                </a:solidFill>
                <a:effectLst>
                  <a:outerShdw blurRad="50800" dist="38100" algn="tr" rotWithShape="0">
                    <a:prstClr val="black">
                      <a:alpha val="80000"/>
                    </a:prstClr>
                  </a:outerShdw>
                </a:effectLst>
                <a:latin typeface="Calibri" pitchFamily="34" charset="0"/>
              </a:defRPr>
            </a:lvl1pPr>
          </a:lstStyle>
          <a:p>
            <a:pPr algn="ctr"/>
            <a:r>
              <a:t/>
            </a:r>
          </a:p>
        </p:txBody>
      </p:sp>
    </p:spTree>
  </p:cSld>
  <p:clrMapOvr>
    <a:masterClrMapping/>
  </p:clrMapOvr>
  <p:transition/>
  <p:timing/>
</p:sld>
</file>

<file path=ppt/tags/tag1.xml><?xml version="1.0" encoding="utf-8"?>
<p:tagLst xmlns:p="http://schemas.openxmlformats.org/presentationml/2006/main">
  <p:tag name="AS_NET" val="3.1.0"/>
  <p:tag name="AS_OS" val="Microsoft Windows NT 10.0.18363.0"/>
  <p:tag name="AS_RELEASE_DATE" val="2019.11.14"/>
  <p:tag name="AS_TITLE" val="Aspose.Slides for .NET Standard 2.0"/>
  <p:tag name="AS_VERSION" val="19.11"/>
</p:tagLst>
</file>

<file path=ppt/theme/theme1.xml><?xml version="1.0" encoding="utf-8"?>
<a:theme xmlns:r="http://schemas.openxmlformats.org/officeDocument/2006/relationships"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 pitchFamily="34" charset="0"/>
        <a:cs typeface="Arial" pitchFamily="34" charset="0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 pitchFamily="34" charset="0"/>
        <a:cs typeface="Arial" pitchFamily="34" charset="0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:vt="http://schemas.openxmlformats.org/officeDocument/2006/docPropsVTypes" xmlns="http://schemas.openxmlformats.org/officeDocument/2006/extended-properties">
  <Company/>
  <PresentationFormat>On-screen Show (4:3)</PresentationFormat>
  <Paragraphs>0</Paragraphs>
  <Slides>1</Slides>
  <Notes>0</Notes>
  <TotalTime>1</TotalTime>
  <HiddenSlides>0</HiddenSlides>
  <MMClips>0</MMClips>
  <ScaleCrop>0</ScaleCrop>
  <HeadingPairs>
    <vt:vector baseType="variant" size="6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baseType="lpstr" size="4">
      <vt:lpstr>Arial</vt:lpstr>
      <vt:lpstr>Calibri</vt:lpstr>
      <vt:lpstr>Office Theme</vt:lpstr>
      <vt:lpstr>PowerPoint Presentation</vt:lpstr>
    </vt:vector>
  </TitlesOfParts>
  <LinksUpToDate>0</LinksUpToDate>
  <SharedDoc>0</SharedDoc>
  <HyperlinksChanged>0</HyperlinksChanged>
  <Application>Aspose.Slides for .NET</Application>
  <AppVersion>19.1100</AppVersion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cp:revision>1</cp:revision>
  <cp:lastPrinted>2019-12-30T17:38:34.286</cp:lastPrinted>
  <dcterms:created xsi:type="dcterms:W3CDTF">2019-12-30T06:38:34Z</dcterms:created>
  <dcterms:modified xsi:type="dcterms:W3CDTF">2019-12-30T06:38:34Z</dcterms:modified>
</cp:coreProperties>
</file>

<file path=docProps/thumbnail.jpeg>
</file>