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</Types>
</file>

<file path=_rels/.rels><?xml version="1.0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p="http://schemas.openxmlformats.org/presentationml/2006/main" xmlns:r="http://schemas.openxmlformats.org/officeDocument/2006/relationships">
  <p:sldIdLst/>
</p:presentation>
</file>